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DCE691-6E61-0A7B-D0BE-AA8CB04B885A}" v="360" dt="2025-04-16T00:12:02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4/20/25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e 3" descr="Et bilde som inneholder tekst, klær, mann, person">
            <a:extLst>
              <a:ext uri="{FF2B5EF4-FFF2-40B4-BE49-F238E27FC236}">
                <a16:creationId xmlns:a16="http://schemas.microsoft.com/office/drawing/2014/main" id="{322546C6-FAB5-8344-AEF3-07B6CEA18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3"/>
            <a:ext cx="12937627" cy="68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2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C7942F-723E-1743-EE02-C6BE5D7B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Nettside&#10;&#10;Innhold generert av kunstig intelligens kan være feil.">
            <a:extLst>
              <a:ext uri="{FF2B5EF4-FFF2-40B4-BE49-F238E27FC236}">
                <a16:creationId xmlns:a16="http://schemas.microsoft.com/office/drawing/2014/main" id="{C6A12509-3D42-6ACC-299E-11638D7E3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8" cy="7867758"/>
          </a:xfrm>
        </p:spPr>
      </p:pic>
    </p:spTree>
    <p:extLst>
      <p:ext uri="{BB962C8B-B14F-4D97-AF65-F5344CB8AC3E}">
        <p14:creationId xmlns:p14="http://schemas.microsoft.com/office/powerpoint/2010/main" val="306660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E3B922-EF08-E11F-0227-8BEFBF5F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nummer&#10;&#10;Innhold generert av kunstig intelligens kan være feil.">
            <a:extLst>
              <a:ext uri="{FF2B5EF4-FFF2-40B4-BE49-F238E27FC236}">
                <a16:creationId xmlns:a16="http://schemas.microsoft.com/office/drawing/2014/main" id="{097D1AD6-0A0A-1EF5-6178-F3A3E0942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54361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28271D-941A-60DF-0B64-BC4C38CD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nummer&#10;&#10;Innhold generert av kunstig intelligens kan være feil.">
            <a:extLst>
              <a:ext uri="{FF2B5EF4-FFF2-40B4-BE49-F238E27FC236}">
                <a16:creationId xmlns:a16="http://schemas.microsoft.com/office/drawing/2014/main" id="{4E18F211-A8EC-BC14-DCB4-5A87FDF44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427609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E12E1C-3E70-D48B-E1FB-EF80A555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D847EB72-0C2E-065A-E6D3-80F7627B4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385"/>
            <a:ext cx="12193434" cy="7909258"/>
          </a:xfrm>
        </p:spPr>
      </p:pic>
    </p:spTree>
    <p:extLst>
      <p:ext uri="{BB962C8B-B14F-4D97-AF65-F5344CB8AC3E}">
        <p14:creationId xmlns:p14="http://schemas.microsoft.com/office/powerpoint/2010/main" val="214697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9401F1-FF4A-CBCD-9280-4E6CEE87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311E07C9-F48B-059D-FEE4-D31948BB3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678797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08ED67-FFE7-F907-0C58-9D9B7C02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6D63C60E-3A7E-5B6C-B280-F9E5B35CC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7861" cy="7885343"/>
          </a:xfrm>
        </p:spPr>
      </p:pic>
    </p:spTree>
    <p:extLst>
      <p:ext uri="{BB962C8B-B14F-4D97-AF65-F5344CB8AC3E}">
        <p14:creationId xmlns:p14="http://schemas.microsoft.com/office/powerpoint/2010/main" val="2378023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6C202F-5420-C7C0-3D2C-E06B75BB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2F0FCEC6-5B93-86E2-4798-E1D158820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029"/>
            <a:ext cx="12192000" cy="7914902"/>
          </a:xfrm>
        </p:spPr>
      </p:pic>
    </p:spTree>
    <p:extLst>
      <p:ext uri="{BB962C8B-B14F-4D97-AF65-F5344CB8AC3E}">
        <p14:creationId xmlns:p14="http://schemas.microsoft.com/office/powerpoint/2010/main" val="177889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837AC0-D1EA-E5A0-A7F8-75E76DFC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393E2767-8353-EC49-A54D-2257CF0BF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8" cy="7873620"/>
          </a:xfrm>
        </p:spPr>
      </p:pic>
    </p:spTree>
    <p:extLst>
      <p:ext uri="{BB962C8B-B14F-4D97-AF65-F5344CB8AC3E}">
        <p14:creationId xmlns:p14="http://schemas.microsoft.com/office/powerpoint/2010/main" val="1827300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7904AD-701A-25F2-34AB-25023029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E8F4A2E6-21A3-890F-3B02-86ECA3A06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2943603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4D7FAB-5F87-0B84-CE62-07CD8411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70C28CB8-3695-D9AB-9F74-04A3B7A5A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283862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C7FB4E-7610-BB52-10AB-D89929BD7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CCCDF2C2-1F80-6C94-444C-EE7D2DCD6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8" cy="7873620"/>
          </a:xfrm>
        </p:spPr>
      </p:pic>
    </p:spTree>
    <p:extLst>
      <p:ext uri="{BB962C8B-B14F-4D97-AF65-F5344CB8AC3E}">
        <p14:creationId xmlns:p14="http://schemas.microsoft.com/office/powerpoint/2010/main" val="2506770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97CFA6-7019-2B0D-1117-0E76B6E4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E82DCF0F-0BDF-3CFC-BA59-AB3C2A239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740"/>
            <a:ext cx="12193434" cy="7903613"/>
          </a:xfrm>
        </p:spPr>
      </p:pic>
    </p:spTree>
    <p:extLst>
      <p:ext uri="{BB962C8B-B14F-4D97-AF65-F5344CB8AC3E}">
        <p14:creationId xmlns:p14="http://schemas.microsoft.com/office/powerpoint/2010/main" val="340101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191211-29A9-3389-D0AB-25D1E657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EEBF4677-AABC-BD9B-B66C-076374626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385"/>
            <a:ext cx="12193434" cy="7909258"/>
          </a:xfrm>
        </p:spPr>
      </p:pic>
    </p:spTree>
    <p:extLst>
      <p:ext uri="{BB962C8B-B14F-4D97-AF65-F5344CB8AC3E}">
        <p14:creationId xmlns:p14="http://schemas.microsoft.com/office/powerpoint/2010/main" val="337573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8F4717-0624-8759-F2AD-9E042632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F4DEE3AC-1956-1FA8-B171-AEBA3BBF5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7861" cy="7885343"/>
          </a:xfrm>
        </p:spPr>
      </p:pic>
    </p:spTree>
    <p:extLst>
      <p:ext uri="{BB962C8B-B14F-4D97-AF65-F5344CB8AC3E}">
        <p14:creationId xmlns:p14="http://schemas.microsoft.com/office/powerpoint/2010/main" val="2700497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C236AD-5408-A66E-7890-20CE8DE9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CA34468B-AA74-2420-616A-BD3730131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7" cy="6947497"/>
          </a:xfrm>
        </p:spPr>
      </p:pic>
    </p:spTree>
    <p:extLst>
      <p:ext uri="{BB962C8B-B14F-4D97-AF65-F5344CB8AC3E}">
        <p14:creationId xmlns:p14="http://schemas.microsoft.com/office/powerpoint/2010/main" val="2052951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C65266-A396-8E95-F82B-401983B2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1163975F-AFC4-1FBF-696A-7FD99CE74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7860" cy="6859574"/>
          </a:xfrm>
        </p:spPr>
      </p:pic>
    </p:spTree>
    <p:extLst>
      <p:ext uri="{BB962C8B-B14F-4D97-AF65-F5344CB8AC3E}">
        <p14:creationId xmlns:p14="http://schemas.microsoft.com/office/powerpoint/2010/main" val="1289431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9081B8-2EF5-A82E-9F19-12E2C0E2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B425EE48-B13D-DC7D-F67A-A69616886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7011974"/>
          </a:xfrm>
        </p:spPr>
      </p:pic>
    </p:spTree>
    <p:extLst>
      <p:ext uri="{BB962C8B-B14F-4D97-AF65-F5344CB8AC3E}">
        <p14:creationId xmlns:p14="http://schemas.microsoft.com/office/powerpoint/2010/main" val="10850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B3BDDB-20CC-8CF8-46F0-DFC02C75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47E76A2E-FFE3-E28E-3032-E57C940E2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8" cy="7058866"/>
          </a:xfrm>
        </p:spPr>
      </p:pic>
    </p:spTree>
    <p:extLst>
      <p:ext uri="{BB962C8B-B14F-4D97-AF65-F5344CB8AC3E}">
        <p14:creationId xmlns:p14="http://schemas.microsoft.com/office/powerpoint/2010/main" val="2243615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7EA172-ADC4-F427-1C01-622458AA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8E97C2F3-A922-88F2-236E-D8EF80A96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8" cy="7006112"/>
          </a:xfrm>
        </p:spPr>
      </p:pic>
    </p:spTree>
    <p:extLst>
      <p:ext uri="{BB962C8B-B14F-4D97-AF65-F5344CB8AC3E}">
        <p14:creationId xmlns:p14="http://schemas.microsoft.com/office/powerpoint/2010/main" val="40776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F6509-AF67-6F6D-BF3C-8E3BF236C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B87138C2-66C1-7F55-2048-CD156FF5E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957"/>
            <a:ext cx="12186138" cy="7873620"/>
          </a:xfrm>
        </p:spPr>
      </p:pic>
    </p:spTree>
    <p:extLst>
      <p:ext uri="{BB962C8B-B14F-4D97-AF65-F5344CB8AC3E}">
        <p14:creationId xmlns:p14="http://schemas.microsoft.com/office/powerpoint/2010/main" val="2806663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2C76F0-02F0-6A16-A2AC-67D1B5F3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isplay&#10;&#10;Innhold generert av kunstig intelligens kan være feil.">
            <a:extLst>
              <a:ext uri="{FF2B5EF4-FFF2-40B4-BE49-F238E27FC236}">
                <a16:creationId xmlns:a16="http://schemas.microsoft.com/office/drawing/2014/main" id="{60D486EF-6F8D-6D2F-D523-C26DE47F9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5515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9DA610-1764-1561-5DB9-7E7BE500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nummer&#10;&#10;Innhold generert av kunstig intelligens kan være feil.">
            <a:extLst>
              <a:ext uri="{FF2B5EF4-FFF2-40B4-BE49-F238E27FC236}">
                <a16:creationId xmlns:a16="http://schemas.microsoft.com/office/drawing/2014/main" id="{E514F69E-F128-B77E-0BEA-ED9770D3A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4" y="-2489"/>
            <a:ext cx="12189828" cy="7898802"/>
          </a:xfrm>
        </p:spPr>
      </p:pic>
    </p:spTree>
    <p:extLst>
      <p:ext uri="{BB962C8B-B14F-4D97-AF65-F5344CB8AC3E}">
        <p14:creationId xmlns:p14="http://schemas.microsoft.com/office/powerpoint/2010/main" val="3831881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33E7AB-B585-2A36-6257-C8768D79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2934ED2B-07BC-6DEB-F6E5-2B1D01DBE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3388653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86D848-D1DE-6A10-A843-7B4EEBAE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725A0389-39C7-C014-8611-02332897A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78255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6B5CEF-A360-BF36-4AB4-CF4BA80D6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FB4493FF-F858-03D1-BCCB-064033CD7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7017835"/>
          </a:xfrm>
        </p:spPr>
      </p:pic>
    </p:spTree>
    <p:extLst>
      <p:ext uri="{BB962C8B-B14F-4D97-AF65-F5344CB8AC3E}">
        <p14:creationId xmlns:p14="http://schemas.microsoft.com/office/powerpoint/2010/main" val="3202813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84CE67-8A25-0727-DB1E-145A1973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E9685EA2-2732-8280-A3ED-759279BC8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7152651"/>
          </a:xfrm>
        </p:spPr>
      </p:pic>
    </p:spTree>
    <p:extLst>
      <p:ext uri="{BB962C8B-B14F-4D97-AF65-F5344CB8AC3E}">
        <p14:creationId xmlns:p14="http://schemas.microsoft.com/office/powerpoint/2010/main" val="1740496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4A3698-5BA4-DC71-E92E-40C545F52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5B188339-37DE-F19C-C066-81061D367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385"/>
            <a:ext cx="12191999" cy="7016750"/>
          </a:xfrm>
        </p:spPr>
      </p:pic>
    </p:spTree>
    <p:extLst>
      <p:ext uri="{BB962C8B-B14F-4D97-AF65-F5344CB8AC3E}">
        <p14:creationId xmlns:p14="http://schemas.microsoft.com/office/powerpoint/2010/main" val="1631173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651E93-9A1B-D464-9445-D22EB1BD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55490C95-5D43-3D89-97D7-F92197A13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6953358"/>
          </a:xfrm>
        </p:spPr>
      </p:pic>
    </p:spTree>
    <p:extLst>
      <p:ext uri="{BB962C8B-B14F-4D97-AF65-F5344CB8AC3E}">
        <p14:creationId xmlns:p14="http://schemas.microsoft.com/office/powerpoint/2010/main" val="1111913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B38795-A5EC-D95C-FD7D-8267852E4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5B9EAC66-5B52-E279-4512-109B7F206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8" cy="7873620"/>
          </a:xfrm>
        </p:spPr>
      </p:pic>
    </p:spTree>
    <p:extLst>
      <p:ext uri="{BB962C8B-B14F-4D97-AF65-F5344CB8AC3E}">
        <p14:creationId xmlns:p14="http://schemas.microsoft.com/office/powerpoint/2010/main" val="1911504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3E7235-33EF-CED8-2754-4F8F4301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329C71C6-9EC4-BDA0-0C8A-4661EB597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385"/>
            <a:ext cx="12200419" cy="7917678"/>
          </a:xfrm>
        </p:spPr>
      </p:pic>
    </p:spTree>
    <p:extLst>
      <p:ext uri="{BB962C8B-B14F-4D97-AF65-F5344CB8AC3E}">
        <p14:creationId xmlns:p14="http://schemas.microsoft.com/office/powerpoint/2010/main" val="2818195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AE4873-EE33-B3F3-BA64-4479B1B84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4DAF1928-A686-264E-B608-9F94BD26E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1235775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B576FD-1E1B-A0C3-E5DE-071671B7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DB8DBD76-35C3-40B6-3A63-51912BF4F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587"/>
            <a:ext cx="12191782" cy="6918623"/>
          </a:xfrm>
        </p:spPr>
      </p:pic>
    </p:spTree>
    <p:extLst>
      <p:ext uri="{BB962C8B-B14F-4D97-AF65-F5344CB8AC3E}">
        <p14:creationId xmlns:p14="http://schemas.microsoft.com/office/powerpoint/2010/main" val="1960325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FA0C66-1E34-F4A8-F8EA-B9D1F3B5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47C197F9-0CCD-178E-B021-BD5FD9A9C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8" cy="7873620"/>
          </a:xfrm>
        </p:spPr>
      </p:pic>
    </p:spTree>
    <p:extLst>
      <p:ext uri="{BB962C8B-B14F-4D97-AF65-F5344CB8AC3E}">
        <p14:creationId xmlns:p14="http://schemas.microsoft.com/office/powerpoint/2010/main" val="1456353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E9DC3B-0BAE-28D7-DEDE-0BA15C7B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CA799077-2412-483F-1DE6-D410A6CAC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6994389"/>
          </a:xfrm>
        </p:spPr>
      </p:pic>
    </p:spTree>
    <p:extLst>
      <p:ext uri="{BB962C8B-B14F-4D97-AF65-F5344CB8AC3E}">
        <p14:creationId xmlns:p14="http://schemas.microsoft.com/office/powerpoint/2010/main" val="1809132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16D619-50BA-C23B-9899-8B9EAC26F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Nettside&#10;&#10;Innhold generert av kunstig intelligens kan være feil.">
            <a:extLst>
              <a:ext uri="{FF2B5EF4-FFF2-40B4-BE49-F238E27FC236}">
                <a16:creationId xmlns:a16="http://schemas.microsoft.com/office/drawing/2014/main" id="{6C6D9802-ABE1-0976-0548-6B0A3130E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4152337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5EEE69-47E5-B9B4-EC8C-2EAEF5E8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Nettsted, programvare&#10;&#10;Innhold generert av kunstig intelligens kan være feil.">
            <a:extLst>
              <a:ext uri="{FF2B5EF4-FFF2-40B4-BE49-F238E27FC236}">
                <a16:creationId xmlns:a16="http://schemas.microsoft.com/office/drawing/2014/main" id="{23B36B3E-E103-5B55-E995-28F86B8A7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7539512"/>
          </a:xfrm>
        </p:spPr>
      </p:pic>
    </p:spTree>
    <p:extLst>
      <p:ext uri="{BB962C8B-B14F-4D97-AF65-F5344CB8AC3E}">
        <p14:creationId xmlns:p14="http://schemas.microsoft.com/office/powerpoint/2010/main" val="1514164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F71753-F35F-49A4-D617-A32D6852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Nettsted&#10;&#10;Innhold generert av kunstig intelligens kan være feil.">
            <a:extLst>
              <a:ext uri="{FF2B5EF4-FFF2-40B4-BE49-F238E27FC236}">
                <a16:creationId xmlns:a16="http://schemas.microsoft.com/office/drawing/2014/main" id="{3F640227-63F2-E53A-9CD0-8AB7D686E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7029558"/>
          </a:xfrm>
        </p:spPr>
      </p:pic>
    </p:spTree>
    <p:extLst>
      <p:ext uri="{BB962C8B-B14F-4D97-AF65-F5344CB8AC3E}">
        <p14:creationId xmlns:p14="http://schemas.microsoft.com/office/powerpoint/2010/main" val="424321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E8F7C8-650A-192F-7866-B977B1FD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3C962D51-D3F9-C86A-247A-2CFE5954C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7258158"/>
          </a:xfrm>
        </p:spPr>
      </p:pic>
    </p:spTree>
    <p:extLst>
      <p:ext uri="{BB962C8B-B14F-4D97-AF65-F5344CB8AC3E}">
        <p14:creationId xmlns:p14="http://schemas.microsoft.com/office/powerpoint/2010/main" val="1035920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16BC4F-08DF-181E-6B94-F20E5B35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3B7E7D6C-8A76-AC12-D2AA-490B07B62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7228851"/>
          </a:xfrm>
        </p:spPr>
      </p:pic>
    </p:spTree>
    <p:extLst>
      <p:ext uri="{BB962C8B-B14F-4D97-AF65-F5344CB8AC3E}">
        <p14:creationId xmlns:p14="http://schemas.microsoft.com/office/powerpoint/2010/main" val="1129794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6C66A4-2301-AE7B-DE2B-D1032126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CB45D4FD-868D-0377-2839-337C75B64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7860" cy="6965081"/>
          </a:xfrm>
        </p:spPr>
      </p:pic>
    </p:spTree>
    <p:extLst>
      <p:ext uri="{BB962C8B-B14F-4D97-AF65-F5344CB8AC3E}">
        <p14:creationId xmlns:p14="http://schemas.microsoft.com/office/powerpoint/2010/main" val="2881127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21680B-4FD6-0033-6174-B01E7454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7BAB175B-4104-5970-4FFD-BD7F0B966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7199543"/>
          </a:xfrm>
        </p:spPr>
      </p:pic>
    </p:spTree>
    <p:extLst>
      <p:ext uri="{BB962C8B-B14F-4D97-AF65-F5344CB8AC3E}">
        <p14:creationId xmlns:p14="http://schemas.microsoft.com/office/powerpoint/2010/main" val="4064242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975197-33F7-151B-4E50-167E2977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9C27A7F5-0378-8178-6DE0-C6954936F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4146053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155FFF-52D2-8F14-E7E9-20FA4300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EDB895E8-3824-4BE8-25A7-30D88B753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1999" cy="7053004"/>
          </a:xfrm>
        </p:spPr>
      </p:pic>
    </p:spTree>
    <p:extLst>
      <p:ext uri="{BB962C8B-B14F-4D97-AF65-F5344CB8AC3E}">
        <p14:creationId xmlns:p14="http://schemas.microsoft.com/office/powerpoint/2010/main" val="333191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EDFEA0-296B-DAB4-499C-C0F36ECF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028A2B82-3BF1-9FA0-697E-C3773826C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8" cy="7867758"/>
          </a:xfrm>
        </p:spPr>
      </p:pic>
    </p:spTree>
    <p:extLst>
      <p:ext uri="{BB962C8B-B14F-4D97-AF65-F5344CB8AC3E}">
        <p14:creationId xmlns:p14="http://schemas.microsoft.com/office/powerpoint/2010/main" val="39422862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58DD28-9258-EC40-EFED-8976EAB8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0A0EC4A5-44C3-0EAC-BA46-4C229E6A3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2026272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784FA6-8EDE-7EF6-EC82-3F85E288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00F1F471-579C-B1AB-B8A3-4C2750539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385"/>
            <a:ext cx="12192000" cy="7909258"/>
          </a:xfrm>
        </p:spPr>
      </p:pic>
    </p:spTree>
    <p:extLst>
      <p:ext uri="{BB962C8B-B14F-4D97-AF65-F5344CB8AC3E}">
        <p14:creationId xmlns:p14="http://schemas.microsoft.com/office/powerpoint/2010/main" val="36934135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BE21A8-5596-594A-EF49-FFDA997D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D7ABD6BD-A7C0-5E98-1FF9-AEE143E55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86138" cy="7867758"/>
          </a:xfrm>
        </p:spPr>
      </p:pic>
    </p:spTree>
    <p:extLst>
      <p:ext uri="{BB962C8B-B14F-4D97-AF65-F5344CB8AC3E}">
        <p14:creationId xmlns:p14="http://schemas.microsoft.com/office/powerpoint/2010/main" val="2076888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93A9A4-CB39-67C5-BF0B-6B211BDC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sykkel, person&#10;&#10;Innhold generert av kunstig intelligens kan være feil.">
            <a:extLst>
              <a:ext uri="{FF2B5EF4-FFF2-40B4-BE49-F238E27FC236}">
                <a16:creationId xmlns:a16="http://schemas.microsoft.com/office/drawing/2014/main" id="{DA3C4E5F-B24E-C6F7-06DF-785829237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38309479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D5D015-6DEB-17B0-ABD4-7E435BFE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utendørs, person&#10;&#10;Innhold generert av kunstig intelligens kan være feil.">
            <a:extLst>
              <a:ext uri="{FF2B5EF4-FFF2-40B4-BE49-F238E27FC236}">
                <a16:creationId xmlns:a16="http://schemas.microsoft.com/office/drawing/2014/main" id="{3EA32973-4B11-A62E-49E5-7CC4DECE2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385"/>
            <a:ext cx="12189221" cy="6891791"/>
          </a:xfrm>
        </p:spPr>
      </p:pic>
    </p:spTree>
    <p:extLst>
      <p:ext uri="{BB962C8B-B14F-4D97-AF65-F5344CB8AC3E}">
        <p14:creationId xmlns:p14="http://schemas.microsoft.com/office/powerpoint/2010/main" val="396120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A30543-36F2-0499-9B09-E7FD6E19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klær, utendørs&#10;&#10;Innhold generert av kunstig intelligens kan være feil.">
            <a:extLst>
              <a:ext uri="{FF2B5EF4-FFF2-40B4-BE49-F238E27FC236}">
                <a16:creationId xmlns:a16="http://schemas.microsoft.com/office/drawing/2014/main" id="{87E34EC5-D058-5488-3290-368FCE0BD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20965676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27927B-30D4-8443-3164-F2A52B70D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logo, symbol&#10;&#10;Innhold generert av kunstig intelligens kan være feil.">
            <a:extLst>
              <a:ext uri="{FF2B5EF4-FFF2-40B4-BE49-F238E27FC236}">
                <a16:creationId xmlns:a16="http://schemas.microsoft.com/office/drawing/2014/main" id="{BEC513BE-C898-3569-8920-FA53A161C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385"/>
            <a:ext cx="12196209" cy="6882031"/>
          </a:xfrm>
        </p:spPr>
      </p:pic>
    </p:spTree>
    <p:extLst>
      <p:ext uri="{BB962C8B-B14F-4D97-AF65-F5344CB8AC3E}">
        <p14:creationId xmlns:p14="http://schemas.microsoft.com/office/powerpoint/2010/main" val="9046398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072430-88EC-973A-92BD-97F476A83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 descr="Et bilde som inneholder tekst, pattedyr, løve, store kattedyr&#10;&#10;Innhold generert av kunstig intelligens kan være feil.">
            <a:extLst>
              <a:ext uri="{FF2B5EF4-FFF2-40B4-BE49-F238E27FC236}">
                <a16:creationId xmlns:a16="http://schemas.microsoft.com/office/drawing/2014/main" id="{4261D353-0F8B-B148-BC65-D55030CF8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866" y="-458169"/>
            <a:ext cx="12271022" cy="7936794"/>
          </a:xfrm>
        </p:spPr>
      </p:pic>
    </p:spTree>
    <p:extLst>
      <p:ext uri="{BB962C8B-B14F-4D97-AF65-F5344CB8AC3E}">
        <p14:creationId xmlns:p14="http://schemas.microsoft.com/office/powerpoint/2010/main" val="832549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7C25E9-793C-E013-342C-D1DBDE2C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Operativsystem&#10;&#10;Innhold generert av kunstig intelligens kan være feil.">
            <a:extLst>
              <a:ext uri="{FF2B5EF4-FFF2-40B4-BE49-F238E27FC236}">
                <a16:creationId xmlns:a16="http://schemas.microsoft.com/office/drawing/2014/main" id="{4E9EE835-D3D3-EAE0-7043-438D422FE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385"/>
            <a:ext cx="12193434" cy="7909258"/>
          </a:xfrm>
        </p:spPr>
      </p:pic>
    </p:spTree>
    <p:extLst>
      <p:ext uri="{BB962C8B-B14F-4D97-AF65-F5344CB8AC3E}">
        <p14:creationId xmlns:p14="http://schemas.microsoft.com/office/powerpoint/2010/main" val="40448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D37F30-3BF3-3203-2EB5-FB67D5EA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elektronikk, skjermbilde, programvare&#10;&#10;Innhold generert av kunstig intelligens kan være feil.">
            <a:extLst>
              <a:ext uri="{FF2B5EF4-FFF2-40B4-BE49-F238E27FC236}">
                <a16:creationId xmlns:a16="http://schemas.microsoft.com/office/drawing/2014/main" id="{E4CDE30C-EABE-C95B-15CA-59B5875DF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386049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7E0AEC-2C52-E260-85A3-9065034D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ikon&#10;&#10;Innhold generert av kunstig intelligens kan være feil.">
            <a:extLst>
              <a:ext uri="{FF2B5EF4-FFF2-40B4-BE49-F238E27FC236}">
                <a16:creationId xmlns:a16="http://schemas.microsoft.com/office/drawing/2014/main" id="{22073ACF-E36A-94EB-40F6-117582CE2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66960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0C11BA-9D25-D51A-BCFE-732C6579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tekst, skjermbilde, programvare, datamaskin&#10;&#10;Innhold generert av kunstig intelligens kan være feil.">
            <a:extLst>
              <a:ext uri="{FF2B5EF4-FFF2-40B4-BE49-F238E27FC236}">
                <a16:creationId xmlns:a16="http://schemas.microsoft.com/office/drawing/2014/main" id="{FBF4482C-3ED1-D6DD-FB68-D407D297C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4"/>
            <a:ext cx="12192000" cy="7879481"/>
          </a:xfrm>
        </p:spPr>
      </p:pic>
    </p:spTree>
    <p:extLst>
      <p:ext uri="{BB962C8B-B14F-4D97-AF65-F5344CB8AC3E}">
        <p14:creationId xmlns:p14="http://schemas.microsoft.com/office/powerpoint/2010/main" val="1244301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57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57</vt:i4>
      </vt:variant>
    </vt:vector>
  </HeadingPairs>
  <TitlesOfParts>
    <vt:vector size="61" baseType="lpstr">
      <vt:lpstr>Aptos</vt:lpstr>
      <vt:lpstr>Aptos Display</vt:lpstr>
      <vt:lpstr>Arial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/>
  <cp:lastModifiedBy>Børge Os</cp:lastModifiedBy>
  <cp:revision>288</cp:revision>
  <dcterms:created xsi:type="dcterms:W3CDTF">2025-04-15T21:50:37Z</dcterms:created>
  <dcterms:modified xsi:type="dcterms:W3CDTF">2025-04-20T20:39:23Z</dcterms:modified>
</cp:coreProperties>
</file>